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C0B90-F9BB-4D41-AC1D-37991FABA611}" type="datetimeFigureOut">
              <a:rPr lang="en-US" smtClean="0"/>
              <a:t>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E6070-7C3D-49EA-82D0-83DC680C4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50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7.2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 fontScale="92500" lnSpcReduction="20000"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Graph</a:t>
                </a: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𝑦</m:t>
                    </m:r>
                    <m:r>
                      <a:rPr lang="en-US" sz="4000" b="0" i="1" smtClean="0"/>
                      <m:t>=4⋅</m:t>
                    </m:r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d>
                          <m:dPr>
                            <m:ctrlPr>
                              <a:rPr lang="en-US" sz="4000" i="1" smtClean="0"/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4000" i="1" smtClean="0"/>
                                </m:ctrlPr>
                              </m:fPr>
                              <m:num>
                                <m:r>
                                  <a:rPr lang="en-US" sz="4000" b="0" i="1" smtClean="0"/>
                                  <m:t>1</m:t>
                                </m:r>
                              </m:num>
                              <m:den>
                                <m:r>
                                  <a:rPr lang="en-US" sz="4000" b="0" i="1" smtClean="0"/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4000" b="0" i="1" smtClean="0"/>
                          <m:t>𝑥</m:t>
                        </m:r>
                      </m:sup>
                    </m:sSup>
                  </m:oMath>
                </a14:m>
                <a:r>
                  <a:rPr lang="en-US" sz="4000" dirty="0"/>
                  <a:t>. State the domain and range. </a:t>
                </a:r>
                <a:endParaRPr lang="en-US" sz="400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Graph </a:t>
                </a:r>
                <a:r>
                  <a:rPr lang="en-US" sz="4000" i="1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𝑦</m:t>
                    </m:r>
                    <m:r>
                      <a:rPr lang="en-US" sz="4000" b="0" i="1" smtClean="0"/>
                      <m:t>=3⋅</m:t>
                    </m:r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d>
                          <m:dPr>
                            <m:ctrlPr>
                              <a:rPr lang="en-US" sz="4000" i="1" smtClean="0"/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4000" i="1" smtClean="0"/>
                                </m:ctrlPr>
                              </m:fPr>
                              <m:num>
                                <m:r>
                                  <a:rPr lang="en-US" sz="4000" b="0" i="1" smtClean="0"/>
                                  <m:t>1</m:t>
                                </m:r>
                              </m:num>
                              <m:den>
                                <m:r>
                                  <a:rPr lang="en-US" sz="4000" b="0" i="1" smtClean="0"/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4000" b="0" i="1" smtClean="0"/>
                          <m:t>𝑥</m:t>
                        </m:r>
                        <m:r>
                          <a:rPr lang="en-US" sz="4000" b="0" i="1" smtClean="0"/>
                          <m:t>+2</m:t>
                        </m:r>
                      </m:sup>
                    </m:sSup>
                    <m:r>
                      <a:rPr lang="en-US" sz="4000" b="0" i="1" smtClean="0"/>
                      <m:t>+2</m:t>
                    </m:r>
                  </m:oMath>
                </a14:m>
                <a:r>
                  <a:rPr lang="en-US" sz="4000" dirty="0" smtClean="0"/>
                  <a:t>. </a:t>
                </a:r>
                <a:r>
                  <a:rPr lang="en-US" sz="4000" dirty="0"/>
                  <a:t>State the domain and range</a:t>
                </a:r>
                <a:r>
                  <a:rPr lang="en-US" sz="4000" dirty="0" smtClean="0"/>
                  <a:t>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A new laptop computer costs $1500. The value of the computer decreases by 22% each other</a:t>
                </a:r>
                <a:r>
                  <a:rPr lang="en-US" sz="4000" dirty="0" smtClean="0"/>
                  <a:t>. </a:t>
                </a:r>
                <a:r>
                  <a:rPr lang="en-US" sz="4000" dirty="0"/>
                  <a:t>Estimate the value of the computer after 2 years.</a:t>
                </a: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2133" t="-580" r="-133" b="-1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7.2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/>
              <a:t>domain: all real numbers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range</a:t>
            </a:r>
            <a:r>
              <a:rPr lang="en-US" dirty="0"/>
              <a:t>: </a:t>
            </a:r>
            <a:r>
              <a:rPr lang="en-US" i="1" dirty="0"/>
              <a:t>y &gt; </a:t>
            </a:r>
            <a:r>
              <a:rPr lang="en-US" dirty="0" smtClean="0"/>
              <a:t>0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US" dirty="0"/>
              <a:t>domain: all real numbers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range</a:t>
            </a:r>
            <a:r>
              <a:rPr lang="en-US" dirty="0"/>
              <a:t>: </a:t>
            </a:r>
            <a:r>
              <a:rPr lang="en-US" i="1" dirty="0"/>
              <a:t>y &gt;</a:t>
            </a:r>
            <a:r>
              <a:rPr lang="en-US" dirty="0"/>
              <a:t> </a:t>
            </a:r>
            <a:r>
              <a:rPr lang="en-US" dirty="0" smtClean="0"/>
              <a:t>2</a:t>
            </a:r>
            <a:endParaRPr lang="en-US" dirty="0"/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US" dirty="0"/>
              <a:t>about </a:t>
            </a:r>
            <a:r>
              <a:rPr lang="en-US" dirty="0" smtClean="0"/>
              <a:t>$913</a:t>
            </a:r>
            <a:endParaRPr lang="en-US" dirty="0"/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313" y="1211645"/>
            <a:ext cx="3114675" cy="252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313" y="4114800"/>
            <a:ext cx="3114675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171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7.2 Quiz</vt:lpstr>
      <vt:lpstr>7.2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69</cp:revision>
  <dcterms:created xsi:type="dcterms:W3CDTF">2010-08-17T17:31:29Z</dcterms:created>
  <dcterms:modified xsi:type="dcterms:W3CDTF">2012-01-30T21:47:15Z</dcterms:modified>
</cp:coreProperties>
</file>